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8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41CAD97A-232E-4147-B089-71C1D2C8F9E2}" type="datetimeFigureOut">
              <a:rPr lang="ru-RU" smtClean="0"/>
              <a:t>20.12.2017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908FEBC1-0A84-4915-903A-09CA1A24DEFC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AD97A-232E-4147-B089-71C1D2C8F9E2}" type="datetimeFigureOut">
              <a:rPr lang="ru-RU" smtClean="0"/>
              <a:t>20.12.2017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FEBC1-0A84-4915-903A-09CA1A24DEF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AD97A-232E-4147-B089-71C1D2C8F9E2}" type="datetimeFigureOut">
              <a:rPr lang="ru-RU" smtClean="0"/>
              <a:t>20.12.2017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FEBC1-0A84-4915-903A-09CA1A24DEF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1CAD97A-232E-4147-B089-71C1D2C8F9E2}" type="datetimeFigureOut">
              <a:rPr lang="ru-RU" smtClean="0"/>
              <a:t>20.12.2017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908FEBC1-0A84-4915-903A-09CA1A24DEFC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41CAD97A-232E-4147-B089-71C1D2C8F9E2}" type="datetimeFigureOut">
              <a:rPr lang="ru-RU" smtClean="0"/>
              <a:t>20.12.2017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908FEBC1-0A84-4915-903A-09CA1A24DEFC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AD97A-232E-4147-B089-71C1D2C8F9E2}" type="datetimeFigureOut">
              <a:rPr lang="ru-RU" smtClean="0"/>
              <a:t>20.12.2017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FEBC1-0A84-4915-903A-09CA1A24DEFC}" type="slidenum">
              <a:rPr lang="ru-RU" smtClean="0"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AD97A-232E-4147-B089-71C1D2C8F9E2}" type="datetimeFigureOut">
              <a:rPr lang="ru-RU" smtClean="0"/>
              <a:t>20.12.2017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FEBC1-0A84-4915-903A-09CA1A24DEFC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1CAD97A-232E-4147-B089-71C1D2C8F9E2}" type="datetimeFigureOut">
              <a:rPr lang="ru-RU" smtClean="0"/>
              <a:t>20.12.2017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08FEBC1-0A84-4915-903A-09CA1A24DEFC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AD97A-232E-4147-B089-71C1D2C8F9E2}" type="datetimeFigureOut">
              <a:rPr lang="ru-RU" smtClean="0"/>
              <a:t>20.12.2017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FEBC1-0A84-4915-903A-09CA1A24DEF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1CAD97A-232E-4147-B089-71C1D2C8F9E2}" type="datetimeFigureOut">
              <a:rPr lang="ru-RU" smtClean="0"/>
              <a:t>20.12.2017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908FEBC1-0A84-4915-903A-09CA1A24DEFC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1CAD97A-232E-4147-B089-71C1D2C8F9E2}" type="datetimeFigureOut">
              <a:rPr lang="ru-RU" smtClean="0"/>
              <a:t>20.12.2017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08FEBC1-0A84-4915-903A-09CA1A24DEFC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41CAD97A-232E-4147-B089-71C1D2C8F9E2}" type="datetimeFigureOut">
              <a:rPr lang="ru-RU" smtClean="0"/>
              <a:t>20.12.2017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908FEBC1-0A84-4915-903A-09CA1A24DEFC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C:\Users\User\Desktop\фотографии\Новая папка (4)\P5190082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476672"/>
            <a:ext cx="4752528" cy="34563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Рисунок 2" descr="C:\Users\User\Desktop\фотографии\Новая папка (4)\P5190082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67944" y="3212976"/>
            <a:ext cx="4680520" cy="3645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6</TotalTime>
  <Words>0</Words>
  <Application>Microsoft Office PowerPoint</Application>
  <PresentationFormat>Экран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Эркер</vt:lpstr>
      <vt:lpstr>Слайд 1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1</cp:revision>
  <dcterms:created xsi:type="dcterms:W3CDTF">2017-12-20T05:40:39Z</dcterms:created>
  <dcterms:modified xsi:type="dcterms:W3CDTF">2017-12-20T05:47:03Z</dcterms:modified>
</cp:coreProperties>
</file>